
<file path=[Content_Types].xml><?xml version="1.0" encoding="utf-8"?>
<Types xmlns="http://schemas.openxmlformats.org/package/2006/content-types">
  <Default Extension="avi" ContentType="video/x-msvideo"/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3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69" r:id="rId19"/>
  </p:sldIdLst>
  <p:sldSz cx="9144000" cy="5143500" type="screen16x9"/>
  <p:notesSz cx="6858000" cy="9144000"/>
  <p:embeddedFontLst>
    <p:embeddedFont>
      <p:font typeface="Lato" panose="020B0600000101010101" charset="0"/>
      <p:regular r:id="rId21"/>
      <p:bold r:id="rId22"/>
      <p:italic r:id="rId23"/>
      <p:boldItalic r:id="rId24"/>
    </p:embeddedFont>
    <p:embeddedFont>
      <p:font typeface="Nunito" panose="020B0600000101010101" charset="0"/>
      <p:regular r:id="rId25"/>
      <p:bold r:id="rId26"/>
      <p:italic r:id="rId27"/>
      <p:boldItalic r:id="rId28"/>
    </p:embeddedFont>
    <p:embeddedFont>
      <p:font typeface="Playfair Display" panose="020B0600000101010101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132" y="2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470b215aa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470b215aa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 시연 시작~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470b215aa_8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470b215aa_8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470b215aa_8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470b215aa_8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일상일 때 데이터 삭제 되는거 보여주는 슬라이드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470b215aa_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470b215aa_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응급감지가되면  감지된 영상 기준 앞뒤로 20초씩은 삭제를 멈춘다.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그리고 그 다음 부터 다시 저장 시작~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470b215aa_4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470b215aa_4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 시연 시작~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9027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6f83aa9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6f83aa9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83aa9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83aa9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470b215aa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470b215aa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독거누인의 추이 / 돌봄 서비스시설 부족함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3aa91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3aa91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-&gt; 노인의 고독사 점점 많다는 걸 알려줌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470b215aa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470b215aa_0_5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정부에서도 독거노인에게  관심을 가질만큼 사회적 문제로 대두되고 있다. 그래서 우리도 만들라고한다~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 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470b215aa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470b215aa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해결하고자 하는 문제~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470b215a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470b215a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작품소개 시작~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470b215aa_4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470b215aa_4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키넥트의 Body tracking을 이용한 제품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470b215aa_1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470b215aa_1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작품소개 시작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7.sv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3.jpg"/><Relationship Id="rId4" Type="http://schemas.openxmlformats.org/officeDocument/2006/relationships/image" Target="../media/image14.jp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3021250" y="1064025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600"/>
              <a:t>혼자라고 생각말기</a:t>
            </a:r>
            <a:endParaRPr sz="26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4039350" y="2807465"/>
            <a:ext cx="2951400" cy="19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201600276 박유승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201600286 이보근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201600291 이재희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201600294 임승호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컴퓨터">
            <a:extLst>
              <a:ext uri="{FF2B5EF4-FFF2-40B4-BE49-F238E27FC236}">
                <a16:creationId xmlns:a16="http://schemas.microsoft.com/office/drawing/2014/main" id="{3A137B06-1A0A-415A-B6B3-B2EBB1349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14801" y="2014946"/>
            <a:ext cx="914400" cy="9144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3F5388E6-5BB6-44B3-8C77-2B61E294F5EA}"/>
              </a:ext>
            </a:extLst>
          </p:cNvPr>
          <p:cNvGrpSpPr/>
          <p:nvPr/>
        </p:nvGrpSpPr>
        <p:grpSpPr>
          <a:xfrm>
            <a:off x="4988254" y="398758"/>
            <a:ext cx="3226112" cy="1519866"/>
            <a:chOff x="4988254" y="398758"/>
            <a:chExt cx="3226112" cy="1519866"/>
          </a:xfrm>
        </p:grpSpPr>
        <p:pic>
          <p:nvPicPr>
            <p:cNvPr id="13" name="Google Shape;115;p21">
              <a:extLst>
                <a:ext uri="{FF2B5EF4-FFF2-40B4-BE49-F238E27FC236}">
                  <a16:creationId xmlns:a16="http://schemas.microsoft.com/office/drawing/2014/main" id="{8A2655D1-35F0-4F60-A8DC-BEB4B507C6F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112518" y="398758"/>
              <a:ext cx="2101848" cy="1027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499603B3-D7FB-4DD5-B4F1-4B8257B8C00B}"/>
                </a:ext>
              </a:extLst>
            </p:cNvPr>
            <p:cNvSpPr/>
            <p:nvPr/>
          </p:nvSpPr>
          <p:spPr>
            <a:xfrm rot="19709272">
              <a:off x="4988254" y="1731134"/>
              <a:ext cx="1219842" cy="187490"/>
            </a:xfrm>
            <a:prstGeom prst="rightArrow">
              <a:avLst>
                <a:gd name="adj1" fmla="val 50000"/>
                <a:gd name="adj2" fmla="val 10364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25397A6-4E24-41C6-AFFF-AFDB8E4A668E}"/>
              </a:ext>
            </a:extLst>
          </p:cNvPr>
          <p:cNvGrpSpPr/>
          <p:nvPr/>
        </p:nvGrpSpPr>
        <p:grpSpPr>
          <a:xfrm>
            <a:off x="929634" y="511766"/>
            <a:ext cx="4425564" cy="914400"/>
            <a:chOff x="929634" y="511766"/>
            <a:chExt cx="4425564" cy="914400"/>
          </a:xfrm>
        </p:grpSpPr>
        <p:pic>
          <p:nvPicPr>
            <p:cNvPr id="12" name="Google Shape;108;p20">
              <a:extLst>
                <a:ext uri="{FF2B5EF4-FFF2-40B4-BE49-F238E27FC236}">
                  <a16:creationId xmlns:a16="http://schemas.microsoft.com/office/drawing/2014/main" id="{1536C330-E8D0-4601-B218-98428E6B5EB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29634" y="511766"/>
              <a:ext cx="1566397" cy="914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화살표: 오른쪽 16">
              <a:extLst>
                <a:ext uri="{FF2B5EF4-FFF2-40B4-BE49-F238E27FC236}">
                  <a16:creationId xmlns:a16="http://schemas.microsoft.com/office/drawing/2014/main" id="{775408E2-F865-403A-A05E-A8BF010E227D}"/>
                </a:ext>
              </a:extLst>
            </p:cNvPr>
            <p:cNvSpPr/>
            <p:nvPr/>
          </p:nvSpPr>
          <p:spPr>
            <a:xfrm rot="10800000">
              <a:off x="3253350" y="613440"/>
              <a:ext cx="2101848" cy="213944"/>
            </a:xfrm>
            <a:prstGeom prst="rightArrow">
              <a:avLst>
                <a:gd name="adj1" fmla="val 50000"/>
                <a:gd name="adj2" fmla="val 103641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08A4A46B-42EE-4DE4-8900-B1A88D230C52}"/>
              </a:ext>
            </a:extLst>
          </p:cNvPr>
          <p:cNvSpPr/>
          <p:nvPr/>
        </p:nvSpPr>
        <p:spPr>
          <a:xfrm>
            <a:off x="3253350" y="912462"/>
            <a:ext cx="2101848" cy="213944"/>
          </a:xfrm>
          <a:prstGeom prst="rightArrow">
            <a:avLst>
              <a:gd name="adj1" fmla="val 50000"/>
              <a:gd name="adj2" fmla="val 103641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81C765E-2461-4657-98B6-A2624089F10A}"/>
              </a:ext>
            </a:extLst>
          </p:cNvPr>
          <p:cNvSpPr/>
          <p:nvPr/>
        </p:nvSpPr>
        <p:spPr>
          <a:xfrm rot="8890765">
            <a:off x="5219675" y="1979688"/>
            <a:ext cx="1219842" cy="187490"/>
          </a:xfrm>
          <a:prstGeom prst="rightArrow">
            <a:avLst>
              <a:gd name="adj1" fmla="val 50000"/>
              <a:gd name="adj2" fmla="val 103641"/>
            </a:avLst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E759B6-B6CD-4B6F-A949-DB7AA50D0197}"/>
              </a:ext>
            </a:extLst>
          </p:cNvPr>
          <p:cNvGrpSpPr/>
          <p:nvPr/>
        </p:nvGrpSpPr>
        <p:grpSpPr>
          <a:xfrm>
            <a:off x="347201" y="2929346"/>
            <a:ext cx="3704717" cy="1520007"/>
            <a:chOff x="347201" y="2929346"/>
            <a:chExt cx="3704717" cy="152000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A7051DF-C786-4451-BF5A-4E451E1458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47201" y="2929346"/>
              <a:ext cx="2731262" cy="1520007"/>
            </a:xfrm>
            <a:prstGeom prst="rect">
              <a:avLst/>
            </a:prstGeom>
          </p:spPr>
        </p:pic>
        <p:sp>
          <p:nvSpPr>
            <p:cNvPr id="20" name="화살표: 오른쪽 19">
              <a:extLst>
                <a:ext uri="{FF2B5EF4-FFF2-40B4-BE49-F238E27FC236}">
                  <a16:creationId xmlns:a16="http://schemas.microsoft.com/office/drawing/2014/main" id="{8907D832-23E5-4CEA-B6A7-6C1B324576D8}"/>
                </a:ext>
              </a:extLst>
            </p:cNvPr>
            <p:cNvSpPr/>
            <p:nvPr/>
          </p:nvSpPr>
          <p:spPr>
            <a:xfrm rot="8890765">
              <a:off x="2832076" y="2937084"/>
              <a:ext cx="1219842" cy="187490"/>
            </a:xfrm>
            <a:prstGeom prst="rightArrow">
              <a:avLst>
                <a:gd name="adj1" fmla="val 50000"/>
                <a:gd name="adj2" fmla="val 103641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8090BD1-15B5-4EA6-9285-DBD1E5D3C9A3}"/>
              </a:ext>
            </a:extLst>
          </p:cNvPr>
          <p:cNvGrpSpPr/>
          <p:nvPr/>
        </p:nvGrpSpPr>
        <p:grpSpPr>
          <a:xfrm>
            <a:off x="3253350" y="3352682"/>
            <a:ext cx="4367292" cy="914400"/>
            <a:chOff x="3253350" y="3352682"/>
            <a:chExt cx="4367292" cy="914400"/>
          </a:xfrm>
        </p:grpSpPr>
        <p:pic>
          <p:nvPicPr>
            <p:cNvPr id="11" name="그래픽 10" descr="봉투">
              <a:extLst>
                <a:ext uri="{FF2B5EF4-FFF2-40B4-BE49-F238E27FC236}">
                  <a16:creationId xmlns:a16="http://schemas.microsoft.com/office/drawing/2014/main" id="{947462FE-ED75-4466-9454-46ED35970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706242" y="3352682"/>
              <a:ext cx="914400" cy="914400"/>
            </a:xfrm>
            <a:prstGeom prst="rect">
              <a:avLst/>
            </a:prstGeom>
          </p:spPr>
        </p:pic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07AB2961-3D20-4537-BA92-EC3922FD684E}"/>
                </a:ext>
              </a:extLst>
            </p:cNvPr>
            <p:cNvSpPr/>
            <p:nvPr/>
          </p:nvSpPr>
          <p:spPr>
            <a:xfrm>
              <a:off x="3253350" y="3763912"/>
              <a:ext cx="2101848" cy="213944"/>
            </a:xfrm>
            <a:prstGeom prst="rightArrow">
              <a:avLst>
                <a:gd name="adj1" fmla="val 50000"/>
                <a:gd name="adj2" fmla="val 103641"/>
              </a:avLst>
            </a:prstGeom>
            <a:solidFill>
              <a:schemeClr val="tx1">
                <a:lumMod val="75000"/>
              </a:schemeClr>
            </a:solidFill>
            <a:ln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51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63900" y="2151550"/>
            <a:ext cx="91440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 시연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akaoTalk_20210524_214327851">
            <a:hlinkClick r:id="" action="ppaction://media"/>
            <a:extLst>
              <a:ext uri="{FF2B5EF4-FFF2-40B4-BE49-F238E27FC236}">
                <a16:creationId xmlns:a16="http://schemas.microsoft.com/office/drawing/2014/main" id="{F92B3BC0-77EF-4855-BBE5-75BA6141C8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0628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4"/>
          <p:cNvGrpSpPr/>
          <p:nvPr/>
        </p:nvGrpSpPr>
        <p:grpSpPr>
          <a:xfrm>
            <a:off x="0" y="0"/>
            <a:ext cx="6376100" cy="1933575"/>
            <a:chOff x="0" y="0"/>
            <a:chExt cx="6376100" cy="1933575"/>
          </a:xfrm>
        </p:grpSpPr>
        <p:pic>
          <p:nvPicPr>
            <p:cNvPr id="131" name="Google Shape;131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4564918" cy="193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24"/>
            <p:cNvSpPr/>
            <p:nvPr/>
          </p:nvSpPr>
          <p:spPr>
            <a:xfrm>
              <a:off x="37875" y="151500"/>
              <a:ext cx="4527000" cy="212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24"/>
            <p:cNvCxnSpPr/>
            <p:nvPr/>
          </p:nvCxnSpPr>
          <p:spPr>
            <a:xfrm>
              <a:off x="4570425" y="275925"/>
              <a:ext cx="636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4" name="Google Shape;134;p24"/>
            <p:cNvSpPr txBox="1"/>
            <p:nvPr/>
          </p:nvSpPr>
          <p:spPr>
            <a:xfrm>
              <a:off x="5145200" y="98925"/>
              <a:ext cx="1230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프로그램 실행</a:t>
              </a:r>
              <a:endParaRPr sz="12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135" name="Google Shape;135;p24"/>
          <p:cNvGrpSpPr/>
          <p:nvPr/>
        </p:nvGrpSpPr>
        <p:grpSpPr>
          <a:xfrm>
            <a:off x="11475" y="1101875"/>
            <a:ext cx="9033200" cy="3815375"/>
            <a:chOff x="11475" y="1101875"/>
            <a:chExt cx="9033200" cy="3815375"/>
          </a:xfrm>
        </p:grpSpPr>
        <p:pic>
          <p:nvPicPr>
            <p:cNvPr id="136" name="Google Shape;13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1475" y="2164525"/>
              <a:ext cx="6149701" cy="2752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4"/>
            <p:cNvSpPr/>
            <p:nvPr/>
          </p:nvSpPr>
          <p:spPr>
            <a:xfrm>
              <a:off x="11475" y="2383300"/>
              <a:ext cx="2924100" cy="6591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2317975" y="1850950"/>
              <a:ext cx="1962000" cy="323100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75000"/>
              </a:avLst>
            </a:prstGeom>
            <a:solidFill>
              <a:srgbClr val="E0666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9" name="Google Shape;139;p24"/>
            <p:cNvCxnSpPr/>
            <p:nvPr/>
          </p:nvCxnSpPr>
          <p:spPr>
            <a:xfrm rot="10800000" flipH="1">
              <a:off x="4264775" y="1325500"/>
              <a:ext cx="1356000" cy="530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0" name="Google Shape;140;p24"/>
            <p:cNvSpPr txBox="1"/>
            <p:nvPr/>
          </p:nvSpPr>
          <p:spPr>
            <a:xfrm>
              <a:off x="5582850" y="1101875"/>
              <a:ext cx="212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1200" b="1">
                  <a:solidFill>
                    <a:srgbClr val="FF0000"/>
                  </a:solidFill>
                  <a:latin typeface="Lato"/>
                  <a:ea typeface="Lato"/>
                  <a:cs typeface="Lato"/>
                  <a:sym typeface="Lato"/>
                </a:rPr>
                <a:t>첫 번째 영상 삭제완료</a:t>
              </a:r>
              <a:endParaRPr sz="12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141" name="Google Shape;141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929025" y="2183575"/>
              <a:ext cx="6115650" cy="2733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24"/>
            <p:cNvSpPr/>
            <p:nvPr/>
          </p:nvSpPr>
          <p:spPr>
            <a:xfrm>
              <a:off x="2929025" y="2383300"/>
              <a:ext cx="2772600" cy="659100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38" y="2456900"/>
            <a:ext cx="5762625" cy="17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38" y="343450"/>
            <a:ext cx="5715000" cy="1752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5"/>
          <p:cNvCxnSpPr/>
          <p:nvPr/>
        </p:nvCxnSpPr>
        <p:spPr>
          <a:xfrm rot="10800000" flipH="1">
            <a:off x="6057350" y="864175"/>
            <a:ext cx="931800" cy="7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" name="Google Shape;150;p25"/>
          <p:cNvSpPr txBox="1"/>
          <p:nvPr/>
        </p:nvSpPr>
        <p:spPr>
          <a:xfrm>
            <a:off x="7015050" y="667825"/>
            <a:ext cx="124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응급감지</a:t>
            </a:r>
            <a:endParaRPr sz="12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5"/>
          <p:cNvSpPr txBox="1"/>
          <p:nvPr/>
        </p:nvSpPr>
        <p:spPr>
          <a:xfrm>
            <a:off x="6594150" y="3153313"/>
            <a:ext cx="225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다시 처음처럼 진행</a:t>
            </a:r>
            <a:endParaRPr sz="1200"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5"/>
          <p:cNvSpPr/>
          <p:nvPr/>
        </p:nvSpPr>
        <p:spPr>
          <a:xfrm>
            <a:off x="342350" y="760825"/>
            <a:ext cx="5715000" cy="214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6041250" y="1470800"/>
            <a:ext cx="552900" cy="23412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353125" y="2475325"/>
            <a:ext cx="5715000" cy="1082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5" name="Google Shape;155;p25"/>
          <p:cNvCxnSpPr/>
          <p:nvPr/>
        </p:nvCxnSpPr>
        <p:spPr>
          <a:xfrm>
            <a:off x="6075200" y="2507475"/>
            <a:ext cx="1178700" cy="10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5"/>
          <p:cNvSpPr txBox="1"/>
          <p:nvPr/>
        </p:nvSpPr>
        <p:spPr>
          <a:xfrm>
            <a:off x="7273825" y="2328225"/>
            <a:ext cx="117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변하지않음</a:t>
            </a:r>
            <a:endParaRPr sz="1200" b="1">
              <a:solidFill>
                <a:srgbClr val="0000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5"/>
          <p:cNvSpPr/>
          <p:nvPr/>
        </p:nvSpPr>
        <p:spPr>
          <a:xfrm>
            <a:off x="344950" y="326725"/>
            <a:ext cx="5715000" cy="1082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0B3D51-1CC6-4842-9D97-46F1CC33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6213"/>
            <a:ext cx="9144000" cy="1771073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41C16F5C-E85F-495B-B1BA-4770FA0662FF}"/>
              </a:ext>
            </a:extLst>
          </p:cNvPr>
          <p:cNvGrpSpPr/>
          <p:nvPr/>
        </p:nvGrpSpPr>
        <p:grpSpPr>
          <a:xfrm>
            <a:off x="2549234" y="0"/>
            <a:ext cx="4828311" cy="5036457"/>
            <a:chOff x="2549234" y="0"/>
            <a:chExt cx="4828311" cy="5143499"/>
          </a:xfrm>
        </p:grpSpPr>
        <p:pic>
          <p:nvPicPr>
            <p:cNvPr id="7" name="그림 6" descr="텍스트이(가) 표시된 사진&#10;&#10;자동 생성된 설명">
              <a:extLst>
                <a:ext uri="{FF2B5EF4-FFF2-40B4-BE49-F238E27FC236}">
                  <a16:creationId xmlns:a16="http://schemas.microsoft.com/office/drawing/2014/main" id="{4563A01F-CDA4-4D78-878D-61C63B01DEE4}"/>
                </a:ext>
              </a:extLst>
            </p:cNvPr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49234" y="4063499"/>
              <a:ext cx="3600000" cy="1080000"/>
            </a:xfrm>
            <a:prstGeom prst="rect">
              <a:avLst/>
            </a:prstGeom>
          </p:spPr>
        </p:pic>
        <p:pic>
          <p:nvPicPr>
            <p:cNvPr id="9" name="그림 8" descr="텍스트이(가) 표시된 사진&#10;&#10;자동 생성된 설명">
              <a:extLst>
                <a:ext uri="{FF2B5EF4-FFF2-40B4-BE49-F238E27FC236}">
                  <a16:creationId xmlns:a16="http://schemas.microsoft.com/office/drawing/2014/main" id="{F2CD1D20-5572-460A-ACF2-35A4B656BF0B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49234" y="0"/>
              <a:ext cx="3600000" cy="1080000"/>
            </a:xfrm>
            <a:prstGeom prst="rect">
              <a:avLst/>
            </a:prstGeom>
          </p:spPr>
        </p:pic>
        <p:pic>
          <p:nvPicPr>
            <p:cNvPr id="11" name="그림 10" descr="텍스트이(가) 표시된 사진&#10;&#10;자동 생성된 설명">
              <a:extLst>
                <a:ext uri="{FF2B5EF4-FFF2-40B4-BE49-F238E27FC236}">
                  <a16:creationId xmlns:a16="http://schemas.microsoft.com/office/drawing/2014/main" id="{5F0DCDAC-CCA6-4EE7-AFCE-5FFB2C2B6A4D}"/>
                </a:ext>
              </a:extLst>
            </p:cNvPr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9234" y="1004834"/>
              <a:ext cx="3600000" cy="1080000"/>
            </a:xfrm>
            <a:prstGeom prst="rect">
              <a:avLst/>
            </a:prstGeom>
          </p:spPr>
        </p:pic>
        <p:pic>
          <p:nvPicPr>
            <p:cNvPr id="13" name="그림 12" descr="텍스트이(가) 표시된 사진&#10;&#10;자동 생성된 설명">
              <a:extLst>
                <a:ext uri="{FF2B5EF4-FFF2-40B4-BE49-F238E27FC236}">
                  <a16:creationId xmlns:a16="http://schemas.microsoft.com/office/drawing/2014/main" id="{96C4B66E-909D-4DA1-8D96-1A699CD2B24D}"/>
                </a:ext>
              </a:extLst>
            </p:cNvPr>
            <p:cNvPicPr>
              <a:picLocks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49234" y="2983499"/>
              <a:ext cx="3600000" cy="108000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0083361-4A9E-4823-A8E7-E665F5A70CBB}"/>
                </a:ext>
              </a:extLst>
            </p:cNvPr>
            <p:cNvPicPr>
              <a:picLocks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49234" y="1974610"/>
              <a:ext cx="3600000" cy="1080000"/>
            </a:xfrm>
            <a:prstGeom prst="rect">
              <a:avLst/>
            </a:prstGeom>
          </p:spPr>
        </p:pic>
        <p:sp>
          <p:nvSpPr>
            <p:cNvPr id="19" name="화살표: 아래쪽 18">
              <a:extLst>
                <a:ext uri="{FF2B5EF4-FFF2-40B4-BE49-F238E27FC236}">
                  <a16:creationId xmlns:a16="http://schemas.microsoft.com/office/drawing/2014/main" id="{74909321-57B4-4573-AB59-C21058D90606}"/>
                </a:ext>
              </a:extLst>
            </p:cNvPr>
            <p:cNvSpPr/>
            <p:nvPr/>
          </p:nvSpPr>
          <p:spPr>
            <a:xfrm>
              <a:off x="6594763" y="559376"/>
              <a:ext cx="782782" cy="402474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791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9881B131-22D8-4BD4-BD7F-2D1028188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04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4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1-05-24_21-23-12">
            <a:hlinkClick r:id="" action="ppaction://media"/>
            <a:extLst>
              <a:ext uri="{FF2B5EF4-FFF2-40B4-BE49-F238E27FC236}">
                <a16:creationId xmlns:a16="http://schemas.microsoft.com/office/drawing/2014/main" id="{4C8E52C8-CA93-4093-B0D5-E1D0CA9F97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9144001" cy="505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5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ctrTitle"/>
          </p:nvPr>
        </p:nvSpPr>
        <p:spPr>
          <a:xfrm>
            <a:off x="3096300" y="17796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발표 순서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/>
          </a:p>
          <a:p>
            <a:pPr marL="457200" lvl="0" indent="-374650" algn="l" rtl="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SzPts val="2300"/>
              <a:buChar char="●"/>
            </a:pPr>
            <a:r>
              <a:rPr lang="ko" sz="2300"/>
              <a:t>개요</a:t>
            </a:r>
            <a:endParaRPr sz="2300"/>
          </a:p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ko" sz="2300"/>
              <a:t>작품 소개</a:t>
            </a:r>
            <a:endParaRPr sz="2300"/>
          </a:p>
          <a:p>
            <a:pPr marL="45720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" sz="2000"/>
              <a:t>사용한 프로그램/하드웨어</a:t>
            </a:r>
            <a:endParaRPr sz="2000"/>
          </a:p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ko" sz="2300"/>
              <a:t>작품 시연</a:t>
            </a:r>
            <a:endParaRPr sz="2300"/>
          </a:p>
          <a:p>
            <a:pPr marL="45720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ko" sz="2300"/>
              <a:t>마무리</a:t>
            </a:r>
            <a:endParaRPr sz="2300"/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1203350" y="1938850"/>
            <a:ext cx="7030500" cy="25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74025"/>
            <a:ext cx="4188025" cy="399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450" y="793625"/>
            <a:ext cx="3877726" cy="37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64275" y="2258700"/>
            <a:ext cx="91440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개요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21023">
            <a:off x="609448" y="605132"/>
            <a:ext cx="3487629" cy="3933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20490">
            <a:off x="4190517" y="763515"/>
            <a:ext cx="3946667" cy="3502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0500" y="141450"/>
            <a:ext cx="4603000" cy="490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3554">
            <a:off x="381607" y="329594"/>
            <a:ext cx="3954588" cy="419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32459">
            <a:off x="4855121" y="496896"/>
            <a:ext cx="3748784" cy="4093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3225" y="1245425"/>
            <a:ext cx="5197549" cy="22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xfrm>
            <a:off x="205175" y="70125"/>
            <a:ext cx="89388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해결하고자 하는 문제</a:t>
            </a:r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950" y="777525"/>
            <a:ext cx="4319050" cy="18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4950" y="2795875"/>
            <a:ext cx="4319050" cy="19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150" y="777525"/>
            <a:ext cx="4609050" cy="39202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05175" y="4704850"/>
            <a:ext cx="45900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999999"/>
                </a:solidFill>
                <a:latin typeface="Nunito"/>
                <a:ea typeface="Nunito"/>
                <a:cs typeface="Nunito"/>
                <a:sym typeface="Nunito"/>
              </a:rPr>
              <a:t>출처 : 경기복지재단</a:t>
            </a:r>
            <a:endParaRPr>
              <a:solidFill>
                <a:srgbClr val="999999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title"/>
          </p:nvPr>
        </p:nvSpPr>
        <p:spPr>
          <a:xfrm>
            <a:off x="0" y="2140825"/>
            <a:ext cx="91440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작품 소개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975" y="755288"/>
            <a:ext cx="3453350" cy="33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50" y="1576375"/>
            <a:ext cx="4791075" cy="199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291600" y="263550"/>
            <a:ext cx="88524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사용한 프로그램/하드웨어</a:t>
            </a:r>
            <a:endParaRPr/>
          </a:p>
        </p:txBody>
      </p:sp>
      <p:sp>
        <p:nvSpPr>
          <p:cNvPr id="114" name="Google Shape;114;p21"/>
          <p:cNvSpPr txBox="1"/>
          <p:nvPr/>
        </p:nvSpPr>
        <p:spPr>
          <a:xfrm>
            <a:off x="437400" y="1513475"/>
            <a:ext cx="8560800" cy="2985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-Visual studio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-open CV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Lato"/>
                <a:ea typeface="Lato"/>
                <a:cs typeface="Lato"/>
                <a:sym typeface="Lato"/>
              </a:rPr>
              <a:t>-Kinect V2</a:t>
            </a:r>
            <a:endParaRPr lang="en-US" altLang="ko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Lato"/>
                <a:ea typeface="Lato"/>
                <a:cs typeface="Lato"/>
                <a:sym typeface="Lato"/>
              </a:rPr>
              <a:t>-Python3</a:t>
            </a: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625" y="1396288"/>
            <a:ext cx="434340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996365-F946-4B44-8F9B-3547443F7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00172" y="1480721"/>
            <a:ext cx="3809955" cy="21203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137</Words>
  <Application>Microsoft Office PowerPoint</Application>
  <PresentationFormat>화면 슬라이드 쇼(16:9)</PresentationFormat>
  <Paragraphs>49</Paragraphs>
  <Slides>18</Slides>
  <Notes>15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3" baseType="lpstr">
      <vt:lpstr>Lato</vt:lpstr>
      <vt:lpstr>Nunito</vt:lpstr>
      <vt:lpstr>Playfair Display</vt:lpstr>
      <vt:lpstr>Arial</vt:lpstr>
      <vt:lpstr>Coral</vt:lpstr>
      <vt:lpstr>혼자라고 생각말기</vt:lpstr>
      <vt:lpstr>발표 순서</vt:lpstr>
      <vt:lpstr>개요</vt:lpstr>
      <vt:lpstr>PowerPoint 프레젠테이션</vt:lpstr>
      <vt:lpstr>PowerPoint 프레젠테이션</vt:lpstr>
      <vt:lpstr>해결하고자 하는 문제</vt:lpstr>
      <vt:lpstr>작품 소개</vt:lpstr>
      <vt:lpstr>PowerPoint 프레젠테이션</vt:lpstr>
      <vt:lpstr>사용한 프로그램/하드웨어</vt:lpstr>
      <vt:lpstr>PowerPoint 프레젠테이션</vt:lpstr>
      <vt:lpstr>작품 시연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혼자라고 생각말기</dc:title>
  <cp:lastModifiedBy>이재희</cp:lastModifiedBy>
  <cp:revision>7</cp:revision>
  <dcterms:modified xsi:type="dcterms:W3CDTF">2021-05-24T16:05:34Z</dcterms:modified>
</cp:coreProperties>
</file>